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93" r:id="rId3"/>
    <p:sldId id="275" r:id="rId4"/>
    <p:sldId id="276" r:id="rId5"/>
    <p:sldId id="277" r:id="rId6"/>
    <p:sldId id="291" r:id="rId7"/>
    <p:sldId id="278" r:id="rId8"/>
    <p:sldId id="294" r:id="rId9"/>
    <p:sldId id="295" r:id="rId10"/>
    <p:sldId id="296" r:id="rId11"/>
    <p:sldId id="297" r:id="rId12"/>
    <p:sldId id="271" r:id="rId13"/>
    <p:sldId id="279" r:id="rId14"/>
    <p:sldId id="292" r:id="rId15"/>
    <p:sldId id="280" r:id="rId16"/>
    <p:sldId id="282" r:id="rId17"/>
    <p:sldId id="299" r:id="rId18"/>
    <p:sldId id="301" r:id="rId19"/>
    <p:sldId id="298" r:id="rId20"/>
    <p:sldId id="272" r:id="rId21"/>
    <p:sldId id="300" r:id="rId22"/>
    <p:sldId id="281" r:id="rId23"/>
    <p:sldId id="283" r:id="rId24"/>
    <p:sldId id="273" r:id="rId25"/>
    <p:sldId id="284" r:id="rId26"/>
    <p:sldId id="274" r:id="rId27"/>
    <p:sldId id="285" r:id="rId28"/>
    <p:sldId id="286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7A5C5-3FF0-4EA0-96C7-CD6360ECCB55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12D5FA6-A723-459D-B3F9-EEC0804A528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48DF676-1B82-453D-B3E3-6882236B8D13}" type="par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24391B8-F38F-4450-91FF-0A9C95E013AB}" type="sib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33F4C24-75B3-4C0E-91F6-69B2B9F36947}">
      <dgm:prSet phldrT="[Text]" custT="1"/>
      <dgm:spPr/>
      <dgm:t>
        <a:bodyPr/>
        <a:lstStyle/>
        <a:p>
          <a:r>
            <a:rPr lang="en-AU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7F9BFC3-AB7D-43C5-BCDE-0451F59AA9DA}" type="par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F807F8B-96F6-4FFC-81C1-E34AD33CE740}" type="sib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67DC39A-FA4F-46E7-935E-2F0C8A069331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B3395B5-9EFE-4AFA-89D5-63A2B9410AC8}" type="par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3515FF7-2259-499D-84B1-84F471315FD5}" type="sib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BD5C031-700A-4902-920C-5986CE6236BF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159B76D-1C7E-4A16-B9A5-253312A829E7}" type="par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7A1B280-A614-46C7-9769-6B63F5029B84}" type="sib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4C08B8-D126-4674-BAE2-4CC5A8116285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94F4009-15BF-4E24-870C-1AE795C5E4AF}" type="par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ED436AC-7F94-4A51-87C0-64F06952D160}" type="sib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BB42803-60DB-48A6-A5B6-E4959CA60B5C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1A3657-5FBE-48EC-8B4D-DDCC52B37B83}" type="par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1E34B9-0D95-464C-84E1-0AE8F632E165}" type="sib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D4F9F64-7AD5-41EF-BE72-9878627AF9A6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DAD2A17-D2F3-45AB-A113-782F75960585}" type="par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E3A5191-BB01-43AD-A603-376CFEC09CE6}" type="sib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CC9110E-B0C3-43C8-B987-4BBAE0D8063F}" type="pres">
      <dgm:prSet presAssocID="{23E7A5C5-3FF0-4EA0-96C7-CD6360ECCB5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DE7472D-5961-4A64-A0E4-6E0417F32943}" type="pres">
      <dgm:prSet presAssocID="{212D5FA6-A723-459D-B3F9-EEC0804A5289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AU"/>
        </a:p>
      </dgm:t>
    </dgm:pt>
    <dgm:pt modelId="{793E7990-588F-4189-8280-0795A67DA35E}" type="pres">
      <dgm:prSet presAssocID="{833F4C24-75B3-4C0E-91F6-69B2B9F36947}" presName="Accent1" presStyleCnt="0"/>
      <dgm:spPr/>
    </dgm:pt>
    <dgm:pt modelId="{AA4B31D1-8E22-4135-835F-3EE002736FD8}" type="pres">
      <dgm:prSet presAssocID="{833F4C24-75B3-4C0E-91F6-69B2B9F36947}" presName="Accent" presStyleLbl="bgShp" presStyleIdx="0" presStyleCnt="6"/>
      <dgm:spPr/>
    </dgm:pt>
    <dgm:pt modelId="{352388D4-F9EB-4886-B7F9-FD3E84D1FAA8}" type="pres">
      <dgm:prSet presAssocID="{833F4C24-75B3-4C0E-91F6-69B2B9F3694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5EB8B98-E483-46FB-8D9C-7BF28EAC5787}" type="pres">
      <dgm:prSet presAssocID="{E67DC39A-FA4F-46E7-935E-2F0C8A069331}" presName="Accent2" presStyleCnt="0"/>
      <dgm:spPr/>
    </dgm:pt>
    <dgm:pt modelId="{AFEF50F9-A02F-4028-A2F0-6313D6B03E28}" type="pres">
      <dgm:prSet presAssocID="{E67DC39A-FA4F-46E7-935E-2F0C8A069331}" presName="Accent" presStyleLbl="bgShp" presStyleIdx="1" presStyleCnt="6"/>
      <dgm:spPr/>
    </dgm:pt>
    <dgm:pt modelId="{A9A2BFAF-BD22-49C0-A157-00DF3851167B}" type="pres">
      <dgm:prSet presAssocID="{E67DC39A-FA4F-46E7-935E-2F0C8A06933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33F3E38-E95F-4EBE-80F5-C4D32D90EFAD}" type="pres">
      <dgm:prSet presAssocID="{ABD5C031-700A-4902-920C-5986CE6236BF}" presName="Accent3" presStyleCnt="0"/>
      <dgm:spPr/>
    </dgm:pt>
    <dgm:pt modelId="{1F607328-A3E9-481B-91B3-15D9FA71D414}" type="pres">
      <dgm:prSet presAssocID="{ABD5C031-700A-4902-920C-5986CE6236BF}" presName="Accent" presStyleLbl="bgShp" presStyleIdx="2" presStyleCnt="6"/>
      <dgm:spPr/>
    </dgm:pt>
    <dgm:pt modelId="{809B3316-A2B1-46E4-94B2-D93D21CFF84D}" type="pres">
      <dgm:prSet presAssocID="{ABD5C031-700A-4902-920C-5986CE6236B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69720B-42C8-44AE-B3B4-5CA0DA7B93BD}" type="pres">
      <dgm:prSet presAssocID="{F84C08B8-D126-4674-BAE2-4CC5A8116285}" presName="Accent4" presStyleCnt="0"/>
      <dgm:spPr/>
    </dgm:pt>
    <dgm:pt modelId="{4848AAE8-0034-4652-BAE0-A57365848445}" type="pres">
      <dgm:prSet presAssocID="{F84C08B8-D126-4674-BAE2-4CC5A8116285}" presName="Accent" presStyleLbl="bgShp" presStyleIdx="3" presStyleCnt="6"/>
      <dgm:spPr/>
    </dgm:pt>
    <dgm:pt modelId="{9198C68F-520A-4F2F-A9FE-A44D7FFE0E45}" type="pres">
      <dgm:prSet presAssocID="{F84C08B8-D126-4674-BAE2-4CC5A8116285}" presName="Child4" presStyleLbl="node1" presStyleIdx="3" presStyleCnt="6" custScaleX="1316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59DC49-12C3-4524-B392-1368B4639D09}" type="pres">
      <dgm:prSet presAssocID="{EBB42803-60DB-48A6-A5B6-E4959CA60B5C}" presName="Accent5" presStyleCnt="0"/>
      <dgm:spPr/>
    </dgm:pt>
    <dgm:pt modelId="{98F46FFA-3C56-4430-A417-28FA7B271E5E}" type="pres">
      <dgm:prSet presAssocID="{EBB42803-60DB-48A6-A5B6-E4959CA60B5C}" presName="Accent" presStyleLbl="bgShp" presStyleIdx="4" presStyleCnt="6"/>
      <dgm:spPr/>
    </dgm:pt>
    <dgm:pt modelId="{302A4325-98D8-4110-9298-57DD6F18B3B2}" type="pres">
      <dgm:prSet presAssocID="{EBB42803-60DB-48A6-A5B6-E4959CA60B5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FCBF78A-A8DB-4C11-ADC7-2502F17F8BB5}" type="pres">
      <dgm:prSet presAssocID="{0D4F9F64-7AD5-41EF-BE72-9878627AF9A6}" presName="Accent6" presStyleCnt="0"/>
      <dgm:spPr/>
    </dgm:pt>
    <dgm:pt modelId="{FB8C65F9-B48D-47EB-8E65-87D970844E5B}" type="pres">
      <dgm:prSet presAssocID="{0D4F9F64-7AD5-41EF-BE72-9878627AF9A6}" presName="Accent" presStyleLbl="bgShp" presStyleIdx="5" presStyleCnt="6"/>
      <dgm:spPr/>
    </dgm:pt>
    <dgm:pt modelId="{CE316B2F-744E-4D59-831C-85E0BFFD7975}" type="pres">
      <dgm:prSet presAssocID="{0D4F9F64-7AD5-41EF-BE72-9878627AF9A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5C0A81B5-52A3-463B-9D05-F2BC157847BA}" type="presOf" srcId="{23E7A5C5-3FF0-4EA0-96C7-CD6360ECCB55}" destId="{ACC9110E-B0C3-43C8-B987-4BBAE0D8063F}" srcOrd="0" destOrd="0" presId="urn:microsoft.com/office/officeart/2011/layout/HexagonRadial"/>
    <dgm:cxn modelId="{CEBB557F-B9BB-41E7-A691-5D0FCE156595}" type="presOf" srcId="{833F4C24-75B3-4C0E-91F6-69B2B9F36947}" destId="{352388D4-F9EB-4886-B7F9-FD3E84D1FAA8}" srcOrd="0" destOrd="0" presId="urn:microsoft.com/office/officeart/2011/layout/HexagonRadial"/>
    <dgm:cxn modelId="{24FCCC50-F82C-4EFA-A2B4-BB1F3BCC25D7}" type="presOf" srcId="{EBB42803-60DB-48A6-A5B6-E4959CA60B5C}" destId="{302A4325-98D8-4110-9298-57DD6F18B3B2}" srcOrd="0" destOrd="0" presId="urn:microsoft.com/office/officeart/2011/layout/HexagonRadial"/>
    <dgm:cxn modelId="{ED2D6928-6B66-4CD9-8EFA-6BEA44D98A0A}" type="presOf" srcId="{F84C08B8-D126-4674-BAE2-4CC5A8116285}" destId="{9198C68F-520A-4F2F-A9FE-A44D7FFE0E45}" srcOrd="0" destOrd="0" presId="urn:microsoft.com/office/officeart/2011/layout/HexagonRadial"/>
    <dgm:cxn modelId="{71915E85-9ACC-4C3D-AB83-1EF86880C429}" srcId="{212D5FA6-A723-459D-B3F9-EEC0804A5289}" destId="{E67DC39A-FA4F-46E7-935E-2F0C8A069331}" srcOrd="1" destOrd="0" parTransId="{DB3395B5-9EFE-4AFA-89D5-63A2B9410AC8}" sibTransId="{93515FF7-2259-499D-84B1-84F471315FD5}"/>
    <dgm:cxn modelId="{7DD05AE3-3D40-47A2-95E5-D1DEFA7654CE}" type="presOf" srcId="{0D4F9F64-7AD5-41EF-BE72-9878627AF9A6}" destId="{CE316B2F-744E-4D59-831C-85E0BFFD7975}" srcOrd="0" destOrd="0" presId="urn:microsoft.com/office/officeart/2011/layout/HexagonRadial"/>
    <dgm:cxn modelId="{AE2059A2-1938-45BF-9428-A8BEA67EC8E0}" srcId="{212D5FA6-A723-459D-B3F9-EEC0804A5289}" destId="{0D4F9F64-7AD5-41EF-BE72-9878627AF9A6}" srcOrd="5" destOrd="0" parTransId="{FDAD2A17-D2F3-45AB-A113-782F75960585}" sibTransId="{BE3A5191-BB01-43AD-A603-376CFEC09CE6}"/>
    <dgm:cxn modelId="{A0F952FC-89A9-4515-9782-76BF2E371EA1}" type="presOf" srcId="{212D5FA6-A723-459D-B3F9-EEC0804A5289}" destId="{9DE7472D-5961-4A64-A0E4-6E0417F32943}" srcOrd="0" destOrd="0" presId="urn:microsoft.com/office/officeart/2011/layout/HexagonRadial"/>
    <dgm:cxn modelId="{B2D97322-2E07-4996-9DAE-DB958DD8BA73}" srcId="{212D5FA6-A723-459D-B3F9-EEC0804A5289}" destId="{EBB42803-60DB-48A6-A5B6-E4959CA60B5C}" srcOrd="4" destOrd="0" parTransId="{F91A3657-5FBE-48EC-8B4D-DDCC52B37B83}" sibTransId="{141E34B9-0D95-464C-84E1-0AE8F632E165}"/>
    <dgm:cxn modelId="{BFD644E6-89EB-4501-86F1-F166B432FA40}" srcId="{212D5FA6-A723-459D-B3F9-EEC0804A5289}" destId="{ABD5C031-700A-4902-920C-5986CE6236BF}" srcOrd="2" destOrd="0" parTransId="{6159B76D-1C7E-4A16-B9A5-253312A829E7}" sibTransId="{37A1B280-A614-46C7-9769-6B63F5029B84}"/>
    <dgm:cxn modelId="{EF345F46-5760-4994-AFB9-474CBEB0DBC0}" srcId="{212D5FA6-A723-459D-B3F9-EEC0804A5289}" destId="{F84C08B8-D126-4674-BAE2-4CC5A8116285}" srcOrd="3" destOrd="0" parTransId="{794F4009-15BF-4E24-870C-1AE795C5E4AF}" sibTransId="{EED436AC-7F94-4A51-87C0-64F06952D160}"/>
    <dgm:cxn modelId="{1B22F0A2-8B83-498A-AE1B-59B9FF43891B}" type="presOf" srcId="{E67DC39A-FA4F-46E7-935E-2F0C8A069331}" destId="{A9A2BFAF-BD22-49C0-A157-00DF3851167B}" srcOrd="0" destOrd="0" presId="urn:microsoft.com/office/officeart/2011/layout/HexagonRadial"/>
    <dgm:cxn modelId="{778CB30D-99D3-44F2-81E2-34AA4C35FF62}" type="presOf" srcId="{ABD5C031-700A-4902-920C-5986CE6236BF}" destId="{809B3316-A2B1-46E4-94B2-D93D21CFF84D}" srcOrd="0" destOrd="0" presId="urn:microsoft.com/office/officeart/2011/layout/HexagonRadial"/>
    <dgm:cxn modelId="{AC2A381B-EBF3-40BE-95F6-FB2EBCF3F189}" srcId="{23E7A5C5-3FF0-4EA0-96C7-CD6360ECCB55}" destId="{212D5FA6-A723-459D-B3F9-EEC0804A5289}" srcOrd="0" destOrd="0" parTransId="{D48DF676-1B82-453D-B3E3-6882236B8D13}" sibTransId="{824391B8-F38F-4450-91FF-0A9C95E013AB}"/>
    <dgm:cxn modelId="{6F5A8818-B3BE-4406-AB30-EB42DFA94F68}" srcId="{212D5FA6-A723-459D-B3F9-EEC0804A5289}" destId="{833F4C24-75B3-4C0E-91F6-69B2B9F36947}" srcOrd="0" destOrd="0" parTransId="{77F9BFC3-AB7D-43C5-BCDE-0451F59AA9DA}" sibTransId="{BF807F8B-96F6-4FFC-81C1-E34AD33CE740}"/>
    <dgm:cxn modelId="{8D40ED27-1831-4B49-9B5B-49881D2BC82E}" type="presParOf" srcId="{ACC9110E-B0C3-43C8-B987-4BBAE0D8063F}" destId="{9DE7472D-5961-4A64-A0E4-6E0417F32943}" srcOrd="0" destOrd="0" presId="urn:microsoft.com/office/officeart/2011/layout/HexagonRadial"/>
    <dgm:cxn modelId="{DFD48468-587F-4668-BACC-9A74BD50CE28}" type="presParOf" srcId="{ACC9110E-B0C3-43C8-B987-4BBAE0D8063F}" destId="{793E7990-588F-4189-8280-0795A67DA35E}" srcOrd="1" destOrd="0" presId="urn:microsoft.com/office/officeart/2011/layout/HexagonRadial"/>
    <dgm:cxn modelId="{CBBF9725-B576-4A23-A10E-E79539158097}" type="presParOf" srcId="{793E7990-588F-4189-8280-0795A67DA35E}" destId="{AA4B31D1-8E22-4135-835F-3EE002736FD8}" srcOrd="0" destOrd="0" presId="urn:microsoft.com/office/officeart/2011/layout/HexagonRadial"/>
    <dgm:cxn modelId="{72301418-9466-4264-8D8B-01A903BAF8E5}" type="presParOf" srcId="{ACC9110E-B0C3-43C8-B987-4BBAE0D8063F}" destId="{352388D4-F9EB-4886-B7F9-FD3E84D1FAA8}" srcOrd="2" destOrd="0" presId="urn:microsoft.com/office/officeart/2011/layout/HexagonRadial"/>
    <dgm:cxn modelId="{5E3FCDAA-909E-4D15-95F8-02FCCC3D8447}" type="presParOf" srcId="{ACC9110E-B0C3-43C8-B987-4BBAE0D8063F}" destId="{F5EB8B98-E483-46FB-8D9C-7BF28EAC5787}" srcOrd="3" destOrd="0" presId="urn:microsoft.com/office/officeart/2011/layout/HexagonRadial"/>
    <dgm:cxn modelId="{CDE840B3-5AA6-4F71-948E-122633C315B6}" type="presParOf" srcId="{F5EB8B98-E483-46FB-8D9C-7BF28EAC5787}" destId="{AFEF50F9-A02F-4028-A2F0-6313D6B03E28}" srcOrd="0" destOrd="0" presId="urn:microsoft.com/office/officeart/2011/layout/HexagonRadial"/>
    <dgm:cxn modelId="{86E8B1B1-E530-4234-B4FA-5F63F39F0B8F}" type="presParOf" srcId="{ACC9110E-B0C3-43C8-B987-4BBAE0D8063F}" destId="{A9A2BFAF-BD22-49C0-A157-00DF3851167B}" srcOrd="4" destOrd="0" presId="urn:microsoft.com/office/officeart/2011/layout/HexagonRadial"/>
    <dgm:cxn modelId="{807FD95B-C685-49C5-9A00-095B862BBC24}" type="presParOf" srcId="{ACC9110E-B0C3-43C8-B987-4BBAE0D8063F}" destId="{B33F3E38-E95F-4EBE-80F5-C4D32D90EFAD}" srcOrd="5" destOrd="0" presId="urn:microsoft.com/office/officeart/2011/layout/HexagonRadial"/>
    <dgm:cxn modelId="{7886A78B-1EAB-486D-9753-7A314227CBA6}" type="presParOf" srcId="{B33F3E38-E95F-4EBE-80F5-C4D32D90EFAD}" destId="{1F607328-A3E9-481B-91B3-15D9FA71D414}" srcOrd="0" destOrd="0" presId="urn:microsoft.com/office/officeart/2011/layout/HexagonRadial"/>
    <dgm:cxn modelId="{1DC79581-00C5-44DD-B99A-54B4D19F904C}" type="presParOf" srcId="{ACC9110E-B0C3-43C8-B987-4BBAE0D8063F}" destId="{809B3316-A2B1-46E4-94B2-D93D21CFF84D}" srcOrd="6" destOrd="0" presId="urn:microsoft.com/office/officeart/2011/layout/HexagonRadial"/>
    <dgm:cxn modelId="{FF4036A7-7312-4224-A6D4-4A2993AEA68E}" type="presParOf" srcId="{ACC9110E-B0C3-43C8-B987-4BBAE0D8063F}" destId="{1669720B-42C8-44AE-B3B4-5CA0DA7B93BD}" srcOrd="7" destOrd="0" presId="urn:microsoft.com/office/officeart/2011/layout/HexagonRadial"/>
    <dgm:cxn modelId="{5C053535-CA55-47F4-AA86-BA467E524B6C}" type="presParOf" srcId="{1669720B-42C8-44AE-B3B4-5CA0DA7B93BD}" destId="{4848AAE8-0034-4652-BAE0-A57365848445}" srcOrd="0" destOrd="0" presId="urn:microsoft.com/office/officeart/2011/layout/HexagonRadial"/>
    <dgm:cxn modelId="{C96100DF-06A6-4B18-A2C8-776C94602F95}" type="presParOf" srcId="{ACC9110E-B0C3-43C8-B987-4BBAE0D8063F}" destId="{9198C68F-520A-4F2F-A9FE-A44D7FFE0E45}" srcOrd="8" destOrd="0" presId="urn:microsoft.com/office/officeart/2011/layout/HexagonRadial"/>
    <dgm:cxn modelId="{5CFB457F-1BFC-4156-87EA-2E82118AF317}" type="presParOf" srcId="{ACC9110E-B0C3-43C8-B987-4BBAE0D8063F}" destId="{8359DC49-12C3-4524-B392-1368B4639D09}" srcOrd="9" destOrd="0" presId="urn:microsoft.com/office/officeart/2011/layout/HexagonRadial"/>
    <dgm:cxn modelId="{45513079-0C59-40CE-99FC-F4CB59CDBB0C}" type="presParOf" srcId="{8359DC49-12C3-4524-B392-1368B4639D09}" destId="{98F46FFA-3C56-4430-A417-28FA7B271E5E}" srcOrd="0" destOrd="0" presId="urn:microsoft.com/office/officeart/2011/layout/HexagonRadial"/>
    <dgm:cxn modelId="{11C7DECE-3435-4820-AEE6-A80C902C48FF}" type="presParOf" srcId="{ACC9110E-B0C3-43C8-B987-4BBAE0D8063F}" destId="{302A4325-98D8-4110-9298-57DD6F18B3B2}" srcOrd="10" destOrd="0" presId="urn:microsoft.com/office/officeart/2011/layout/HexagonRadial"/>
    <dgm:cxn modelId="{823470C6-725B-4F10-A10E-153958DC2BE0}" type="presParOf" srcId="{ACC9110E-B0C3-43C8-B987-4BBAE0D8063F}" destId="{BFCBF78A-A8DB-4C11-ADC7-2502F17F8BB5}" srcOrd="11" destOrd="0" presId="urn:microsoft.com/office/officeart/2011/layout/HexagonRadial"/>
    <dgm:cxn modelId="{36457EED-8C2F-46AD-8517-F4FFA698B37C}" type="presParOf" srcId="{BFCBF78A-A8DB-4C11-ADC7-2502F17F8BB5}" destId="{FB8C65F9-B48D-47EB-8E65-87D970844E5B}" srcOrd="0" destOrd="0" presId="urn:microsoft.com/office/officeart/2011/layout/HexagonRadial"/>
    <dgm:cxn modelId="{55D2765C-2D30-4FB6-9D23-3A196ACC8844}" type="presParOf" srcId="{ACC9110E-B0C3-43C8-B987-4BBAE0D8063F}" destId="{CE316B2F-744E-4D59-831C-85E0BFFD797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Sea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11001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 custLinFactX="100000" custLinFactNeighborX="142862" custLinFactNeighborY="-1963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06542F9A-1755-4FA2-B8B6-D0D63AFFA931}" type="presOf" srcId="{550B775A-BB24-4680-B4BE-FCEBFA72FDBB}" destId="{737782E3-8985-4406-B9D8-B0FD2A724B86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B0A1D4D1-5AE8-4179-AE2F-27ED3F97CA2F}" type="presOf" srcId="{B6734201-8F2E-4BD6-BE14-410B396DEBF8}" destId="{62DDBCB9-1FEC-42AA-A507-1F48C762956C}" srcOrd="0" destOrd="0" presId="urn:microsoft.com/office/officeart/2008/layout/AccentedPicture"/>
    <dgm:cxn modelId="{B92B5F06-76DA-435E-B942-1DA762BAADC2}" type="presOf" srcId="{2EC2ACAD-8B81-480F-BEEF-A4B019888DAD}" destId="{20164F43-6CB0-413C-877F-5FFED8A8F33F}" srcOrd="0" destOrd="0" presId="urn:microsoft.com/office/officeart/2008/layout/AccentedPicture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95F667B1-E755-4D57-AC38-7A82EF0B7DD2}" type="presOf" srcId="{36ECDFD2-AC66-4959-B9F5-A9B5A7E96123}" destId="{353FB8F7-488E-4803-8A3C-8629D58C3BBB}" srcOrd="0" destOrd="0" presId="urn:microsoft.com/office/officeart/2008/layout/AccentedPicture"/>
    <dgm:cxn modelId="{C6DCD34A-6E70-4211-9EDA-26AC78C5B267}" type="presOf" srcId="{ED695892-A9C5-4726-8EBA-D2EF1BD24AFA}" destId="{F2C39DBD-6551-45DB-9A35-84687BDE7F80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2FF135D-0BAF-4D28-A1F5-1F650D04FF93}" type="presOf" srcId="{0579E6E0-C292-41B5-9217-443534659733}" destId="{9C4C6F9C-94B9-4D2E-B86F-BE78B15B3447}" srcOrd="0" destOrd="0" presId="urn:microsoft.com/office/officeart/2008/layout/AccentedPicture"/>
    <dgm:cxn modelId="{A5F15680-1534-47B7-B1D4-B8BEF0E8960A}" type="presParOf" srcId="{62DDBCB9-1FEC-42AA-A507-1F48C762956C}" destId="{737782E3-8985-4406-B9D8-B0FD2A724B86}" srcOrd="0" destOrd="0" presId="urn:microsoft.com/office/officeart/2008/layout/AccentedPicture"/>
    <dgm:cxn modelId="{00905EDC-0D5E-48D9-88F3-2CA924B931E4}" type="presParOf" srcId="{62DDBCB9-1FEC-42AA-A507-1F48C762956C}" destId="{20164F43-6CB0-413C-877F-5FFED8A8F33F}" srcOrd="1" destOrd="0" presId="urn:microsoft.com/office/officeart/2008/layout/AccentedPicture"/>
    <dgm:cxn modelId="{CD65E62C-792A-41DE-AA55-2849F07EEB8F}" type="presParOf" srcId="{62DDBCB9-1FEC-42AA-A507-1F48C762956C}" destId="{5A58CE4E-887A-4498-BA45-2BBB3A0FFAC5}" srcOrd="2" destOrd="0" presId="urn:microsoft.com/office/officeart/2008/layout/AccentedPicture"/>
    <dgm:cxn modelId="{9E26056E-2744-478A-94AA-513456255AFC}" type="presParOf" srcId="{5A58CE4E-887A-4498-BA45-2BBB3A0FFAC5}" destId="{DED59FC7-14AA-4DDF-812E-899331226B4A}" srcOrd="0" destOrd="0" presId="urn:microsoft.com/office/officeart/2008/layout/AccentedPicture"/>
    <dgm:cxn modelId="{066E102D-78ED-438C-A6D5-A9C9D60DFF7A}" type="presParOf" srcId="{DED59FC7-14AA-4DDF-812E-899331226B4A}" destId="{960D2E09-6C27-4FC4-81B7-7C3EB3EE58D3}" srcOrd="0" destOrd="0" presId="urn:microsoft.com/office/officeart/2008/layout/AccentedPicture"/>
    <dgm:cxn modelId="{A867C37B-D5D2-4533-A7EC-7980462AC42A}" type="presParOf" srcId="{DED59FC7-14AA-4DDF-812E-899331226B4A}" destId="{D0AE1027-35D3-4109-B067-065F9BD9194F}" srcOrd="1" destOrd="0" presId="urn:microsoft.com/office/officeart/2008/layout/AccentedPicture"/>
    <dgm:cxn modelId="{0E9DABD9-148F-4100-9A4A-B6799B1794D0}" type="presParOf" srcId="{DED59FC7-14AA-4DDF-812E-899331226B4A}" destId="{EADD1F28-C091-4996-9418-772B66C0268B}" srcOrd="2" destOrd="0" presId="urn:microsoft.com/office/officeart/2008/layout/AccentedPicture"/>
    <dgm:cxn modelId="{11FE4BE8-3C05-4767-B512-3DA386E4F2E1}" type="presParOf" srcId="{EADD1F28-C091-4996-9418-772B66C0268B}" destId="{353FB8F7-488E-4803-8A3C-8629D58C3BBB}" srcOrd="0" destOrd="0" presId="urn:microsoft.com/office/officeart/2008/layout/AccentedPicture"/>
    <dgm:cxn modelId="{73A2356B-9D3C-47AB-804B-0A692D932367}" type="presParOf" srcId="{5A58CE4E-887A-4498-BA45-2BBB3A0FFAC5}" destId="{DB8F80DB-CDEA-4F2F-B81F-D02061263287}" srcOrd="1" destOrd="0" presId="urn:microsoft.com/office/officeart/2008/layout/AccentedPicture"/>
    <dgm:cxn modelId="{6D07EF30-44FB-4F00-9271-D7EB6D60C34A}" type="presParOf" srcId="{5A58CE4E-887A-4498-BA45-2BBB3A0FFAC5}" destId="{13159E12-2F05-4B54-AA2F-631AA4D22467}" srcOrd="2" destOrd="0" presId="urn:microsoft.com/office/officeart/2008/layout/AccentedPicture"/>
    <dgm:cxn modelId="{7DF270ED-B0A3-4194-AC7D-712753981D3C}" type="presParOf" srcId="{13159E12-2F05-4B54-AA2F-631AA4D22467}" destId="{15093B50-608F-4DA4-A9D9-6B84868C77B8}" srcOrd="0" destOrd="0" presId="urn:microsoft.com/office/officeart/2008/layout/AccentedPicture"/>
    <dgm:cxn modelId="{2AF777C7-AB0B-426C-BB51-665A2C6BB43D}" type="presParOf" srcId="{13159E12-2F05-4B54-AA2F-631AA4D22467}" destId="{C6EDE39E-D2FF-4E45-A11E-278AD49B7125}" srcOrd="1" destOrd="0" presId="urn:microsoft.com/office/officeart/2008/layout/AccentedPicture"/>
    <dgm:cxn modelId="{DC6D0284-8A04-4EF7-83C3-4AE0DCD04FB9}" type="presParOf" srcId="{13159E12-2F05-4B54-AA2F-631AA4D22467}" destId="{34D4C6B5-E46A-4B0F-80AC-C137A0068710}" srcOrd="2" destOrd="0" presId="urn:microsoft.com/office/officeart/2008/layout/AccentedPicture"/>
    <dgm:cxn modelId="{B079484A-0463-492D-BAD2-1BD8808DD930}" type="presParOf" srcId="{34D4C6B5-E46A-4B0F-80AC-C137A0068710}" destId="{9C4C6F9C-94B9-4D2E-B86F-BE78B15B3447}" srcOrd="0" destOrd="0" presId="urn:microsoft.com/office/officeart/2008/layout/AccentedPicture"/>
    <dgm:cxn modelId="{065652C0-6F33-48C4-AA55-21F16440B27F}" type="presParOf" srcId="{5A58CE4E-887A-4498-BA45-2BBB3A0FFAC5}" destId="{2D634EAF-AB2A-4957-8BAD-FAB61D414513}" srcOrd="3" destOrd="0" presId="urn:microsoft.com/office/officeart/2008/layout/AccentedPicture"/>
    <dgm:cxn modelId="{691B37D3-045E-4AB4-9F02-B20C9D9EFE01}" type="presParOf" srcId="{5A58CE4E-887A-4498-BA45-2BBB3A0FFAC5}" destId="{8FBD1B45-C7A7-48C0-9FEF-8B66D3F66345}" srcOrd="4" destOrd="0" presId="urn:microsoft.com/office/officeart/2008/layout/AccentedPicture"/>
    <dgm:cxn modelId="{1E0B16AF-4C7E-4012-8EF0-3B64046A3337}" type="presParOf" srcId="{8FBD1B45-C7A7-48C0-9FEF-8B66D3F66345}" destId="{C78A33AA-DD0E-4555-8986-F106A35D0259}" srcOrd="0" destOrd="0" presId="urn:microsoft.com/office/officeart/2008/layout/AccentedPicture"/>
    <dgm:cxn modelId="{D499375E-D27A-4D02-8289-BD10EC105FB3}" type="presParOf" srcId="{8FBD1B45-C7A7-48C0-9FEF-8B66D3F66345}" destId="{404E9651-6DA9-44D8-AA6A-37E7C8A8B66E}" srcOrd="1" destOrd="0" presId="urn:microsoft.com/office/officeart/2008/layout/AccentedPicture"/>
    <dgm:cxn modelId="{CC201D86-BF10-4A63-A79C-3DBBF1844F57}" type="presParOf" srcId="{8FBD1B45-C7A7-48C0-9FEF-8B66D3F66345}" destId="{0BD8CFBC-9DA7-4203-AADF-308A46D8D64C}" srcOrd="2" destOrd="0" presId="urn:microsoft.com/office/officeart/2008/layout/AccentedPicture"/>
    <dgm:cxn modelId="{9475185C-0419-460B-A018-01E55A7E7EAB}" type="presParOf" srcId="{0BD8CFBC-9DA7-4203-AADF-308A46D8D64C}" destId="{F2C39DBD-6551-45DB-9A35-84687BDE7F80}" srcOrd="0" destOrd="0" presId="urn:microsoft.com/office/officeart/2008/layout/AccentedPicture"/>
    <dgm:cxn modelId="{56EB0C04-6562-469C-8BAA-4B80D0AB414D}" type="presParOf" srcId="{62DDBCB9-1FEC-42AA-A507-1F48C762956C}" destId="{BB8937EC-C01A-4068-BC6F-E84E26D84F6D}" srcOrd="3" destOrd="0" presId="urn:microsoft.com/office/officeart/2008/layout/AccentedPicture"/>
    <dgm:cxn modelId="{12335E0F-CBF1-45E0-915E-890A6DFF2753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Tree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70358" custLinFactNeighborX="-1491" custLinFactNeighborY="-6884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BB3FA964-AF76-47CD-A27E-F65976CB770D}" type="presOf" srcId="{B6734201-8F2E-4BD6-BE14-410B396DEBF8}" destId="{62DDBCB9-1FEC-42AA-A507-1F48C762956C}" srcOrd="0" destOrd="0" presId="urn:microsoft.com/office/officeart/2008/layout/AccentedPicture"/>
    <dgm:cxn modelId="{7B475A03-5E0C-450C-8DCA-3018DF54E3D1}" type="presOf" srcId="{ED695892-A9C5-4726-8EBA-D2EF1BD24AFA}" destId="{F2C39DBD-6551-45DB-9A35-84687BDE7F80}" srcOrd="0" destOrd="0" presId="urn:microsoft.com/office/officeart/2008/layout/AccentedPicture"/>
    <dgm:cxn modelId="{5E9D3B0C-21EF-4C10-A55F-9DF564CF4BFB}" type="presOf" srcId="{36ECDFD2-AC66-4959-B9F5-A9B5A7E96123}" destId="{353FB8F7-488E-4803-8A3C-8629D58C3BBB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FDA48BE-EBEE-42E5-919D-C6A20FE9ACEF}" type="presOf" srcId="{0579E6E0-C292-41B5-9217-443534659733}" destId="{9C4C6F9C-94B9-4D2E-B86F-BE78B15B3447}" srcOrd="0" destOrd="0" presId="urn:microsoft.com/office/officeart/2008/layout/AccentedPicture"/>
    <dgm:cxn modelId="{B0B9C9A3-8C7A-48C5-94EF-DD97B005D225}" type="presOf" srcId="{550B775A-BB24-4680-B4BE-FCEBFA72FDBB}" destId="{737782E3-8985-4406-B9D8-B0FD2A724B86}" srcOrd="0" destOrd="0" presId="urn:microsoft.com/office/officeart/2008/layout/AccentedPicture"/>
    <dgm:cxn modelId="{9AFD7F80-2CCB-4986-99E1-D538C7C075E9}" type="presOf" srcId="{2EC2ACAD-8B81-480F-BEEF-A4B019888DAD}" destId="{20164F43-6CB0-413C-877F-5FFED8A8F33F}" srcOrd="0" destOrd="0" presId="urn:microsoft.com/office/officeart/2008/layout/AccentedPicture"/>
    <dgm:cxn modelId="{439B3C54-857D-4B4F-81EC-FCC1407D2D03}" type="presParOf" srcId="{62DDBCB9-1FEC-42AA-A507-1F48C762956C}" destId="{737782E3-8985-4406-B9D8-B0FD2A724B86}" srcOrd="0" destOrd="0" presId="urn:microsoft.com/office/officeart/2008/layout/AccentedPicture"/>
    <dgm:cxn modelId="{FBBA60B3-86CD-4B88-86BC-CE30CCEBED22}" type="presParOf" srcId="{62DDBCB9-1FEC-42AA-A507-1F48C762956C}" destId="{20164F43-6CB0-413C-877F-5FFED8A8F33F}" srcOrd="1" destOrd="0" presId="urn:microsoft.com/office/officeart/2008/layout/AccentedPicture"/>
    <dgm:cxn modelId="{52945FBE-5988-4AF1-B317-3E6AD8A5F7F1}" type="presParOf" srcId="{62DDBCB9-1FEC-42AA-A507-1F48C762956C}" destId="{5A58CE4E-887A-4498-BA45-2BBB3A0FFAC5}" srcOrd="2" destOrd="0" presId="urn:microsoft.com/office/officeart/2008/layout/AccentedPicture"/>
    <dgm:cxn modelId="{D9E6A10B-8A76-4303-8998-8E9401F6999C}" type="presParOf" srcId="{5A58CE4E-887A-4498-BA45-2BBB3A0FFAC5}" destId="{DED59FC7-14AA-4DDF-812E-899331226B4A}" srcOrd="0" destOrd="0" presId="urn:microsoft.com/office/officeart/2008/layout/AccentedPicture"/>
    <dgm:cxn modelId="{EEDE3A8B-96F7-40D2-AE18-A489F119EF1A}" type="presParOf" srcId="{DED59FC7-14AA-4DDF-812E-899331226B4A}" destId="{960D2E09-6C27-4FC4-81B7-7C3EB3EE58D3}" srcOrd="0" destOrd="0" presId="urn:microsoft.com/office/officeart/2008/layout/AccentedPicture"/>
    <dgm:cxn modelId="{29E5E8C3-1A19-4026-854F-58788C2E8A96}" type="presParOf" srcId="{DED59FC7-14AA-4DDF-812E-899331226B4A}" destId="{D0AE1027-35D3-4109-B067-065F9BD9194F}" srcOrd="1" destOrd="0" presId="urn:microsoft.com/office/officeart/2008/layout/AccentedPicture"/>
    <dgm:cxn modelId="{9EE0C7B7-389F-457E-9BDB-12827F98A81E}" type="presParOf" srcId="{DED59FC7-14AA-4DDF-812E-899331226B4A}" destId="{EADD1F28-C091-4996-9418-772B66C0268B}" srcOrd="2" destOrd="0" presId="urn:microsoft.com/office/officeart/2008/layout/AccentedPicture"/>
    <dgm:cxn modelId="{17261534-63E1-49A3-B9D4-8FEA30689717}" type="presParOf" srcId="{EADD1F28-C091-4996-9418-772B66C0268B}" destId="{353FB8F7-488E-4803-8A3C-8629D58C3BBB}" srcOrd="0" destOrd="0" presId="urn:microsoft.com/office/officeart/2008/layout/AccentedPicture"/>
    <dgm:cxn modelId="{104BC8B5-D162-4EA8-A1CE-AB2A44688746}" type="presParOf" srcId="{5A58CE4E-887A-4498-BA45-2BBB3A0FFAC5}" destId="{DB8F80DB-CDEA-4F2F-B81F-D02061263287}" srcOrd="1" destOrd="0" presId="urn:microsoft.com/office/officeart/2008/layout/AccentedPicture"/>
    <dgm:cxn modelId="{999A8AD8-3502-4E1B-9743-78C3C8D4CE6A}" type="presParOf" srcId="{5A58CE4E-887A-4498-BA45-2BBB3A0FFAC5}" destId="{13159E12-2F05-4B54-AA2F-631AA4D22467}" srcOrd="2" destOrd="0" presId="urn:microsoft.com/office/officeart/2008/layout/AccentedPicture"/>
    <dgm:cxn modelId="{0BAE5BED-BAA8-4E59-B238-C25F9C3484F8}" type="presParOf" srcId="{13159E12-2F05-4B54-AA2F-631AA4D22467}" destId="{15093B50-608F-4DA4-A9D9-6B84868C77B8}" srcOrd="0" destOrd="0" presId="urn:microsoft.com/office/officeart/2008/layout/AccentedPicture"/>
    <dgm:cxn modelId="{EA0F9C8D-AA42-4A61-88A2-670320417AE3}" type="presParOf" srcId="{13159E12-2F05-4B54-AA2F-631AA4D22467}" destId="{C6EDE39E-D2FF-4E45-A11E-278AD49B7125}" srcOrd="1" destOrd="0" presId="urn:microsoft.com/office/officeart/2008/layout/AccentedPicture"/>
    <dgm:cxn modelId="{12F41F6E-1EAC-4E2D-A356-7B033C6A0D95}" type="presParOf" srcId="{13159E12-2F05-4B54-AA2F-631AA4D22467}" destId="{34D4C6B5-E46A-4B0F-80AC-C137A0068710}" srcOrd="2" destOrd="0" presId="urn:microsoft.com/office/officeart/2008/layout/AccentedPicture"/>
    <dgm:cxn modelId="{9B4F28EC-9CA6-45B3-A875-6898CD429F95}" type="presParOf" srcId="{34D4C6B5-E46A-4B0F-80AC-C137A0068710}" destId="{9C4C6F9C-94B9-4D2E-B86F-BE78B15B3447}" srcOrd="0" destOrd="0" presId="urn:microsoft.com/office/officeart/2008/layout/AccentedPicture"/>
    <dgm:cxn modelId="{EF1F096B-6B8D-45E8-A643-B5DAF968EA96}" type="presParOf" srcId="{5A58CE4E-887A-4498-BA45-2BBB3A0FFAC5}" destId="{2D634EAF-AB2A-4957-8BAD-FAB61D414513}" srcOrd="3" destOrd="0" presId="urn:microsoft.com/office/officeart/2008/layout/AccentedPicture"/>
    <dgm:cxn modelId="{7BA707C1-8D1C-4801-A389-7752DCB3EF69}" type="presParOf" srcId="{5A58CE4E-887A-4498-BA45-2BBB3A0FFAC5}" destId="{8FBD1B45-C7A7-48C0-9FEF-8B66D3F66345}" srcOrd="4" destOrd="0" presId="urn:microsoft.com/office/officeart/2008/layout/AccentedPicture"/>
    <dgm:cxn modelId="{E25405F3-9CA1-4DF9-82DF-C9BBAE16A364}" type="presParOf" srcId="{8FBD1B45-C7A7-48C0-9FEF-8B66D3F66345}" destId="{C78A33AA-DD0E-4555-8986-F106A35D0259}" srcOrd="0" destOrd="0" presId="urn:microsoft.com/office/officeart/2008/layout/AccentedPicture"/>
    <dgm:cxn modelId="{B2EC5E54-BBD6-45A1-A4D6-B0D8D3E73BA7}" type="presParOf" srcId="{8FBD1B45-C7A7-48C0-9FEF-8B66D3F66345}" destId="{404E9651-6DA9-44D8-AA6A-37E7C8A8B66E}" srcOrd="1" destOrd="0" presId="urn:microsoft.com/office/officeart/2008/layout/AccentedPicture"/>
    <dgm:cxn modelId="{692E81EC-C6FB-4D64-9AF5-11CF22A01E8F}" type="presParOf" srcId="{8FBD1B45-C7A7-48C0-9FEF-8B66D3F66345}" destId="{0BD8CFBC-9DA7-4203-AADF-308A46D8D64C}" srcOrd="2" destOrd="0" presId="urn:microsoft.com/office/officeart/2008/layout/AccentedPicture"/>
    <dgm:cxn modelId="{05EACCAA-D338-4F98-BA42-04605B2B29E4}" type="presParOf" srcId="{0BD8CFBC-9DA7-4203-AADF-308A46D8D64C}" destId="{F2C39DBD-6551-45DB-9A35-84687BDE7F80}" srcOrd="0" destOrd="0" presId="urn:microsoft.com/office/officeart/2008/layout/AccentedPicture"/>
    <dgm:cxn modelId="{E5C11121-A0E5-4227-801D-8713C6AB5327}" type="presParOf" srcId="{62DDBCB9-1FEC-42AA-A507-1F48C762956C}" destId="{BB8937EC-C01A-4068-BC6F-E84E26D84F6D}" srcOrd="3" destOrd="0" presId="urn:microsoft.com/office/officeart/2008/layout/AccentedPicture"/>
    <dgm:cxn modelId="{7903DFB0-8B85-45DA-8531-AAFE66C0DD78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2896D76B-DD0F-4B63-A4C4-2B0D645222FE}" type="presOf" srcId="{0579E6E0-C292-41B5-9217-443534659733}" destId="{9C4C6F9C-94B9-4D2E-B86F-BE78B15B3447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4F91352C-4F5D-405D-8954-ECFB84D8306B}" type="presOf" srcId="{2EC2ACAD-8B81-480F-BEEF-A4B019888DAD}" destId="{20164F43-6CB0-413C-877F-5FFED8A8F33F}" srcOrd="0" destOrd="0" presId="urn:microsoft.com/office/officeart/2008/layout/AccentedPicture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2BAE37D2-8FDA-4C34-905B-0BEA3A167166}" type="presOf" srcId="{36ECDFD2-AC66-4959-B9F5-A9B5A7E96123}" destId="{353FB8F7-488E-4803-8A3C-8629D58C3BBB}" srcOrd="0" destOrd="0" presId="urn:microsoft.com/office/officeart/2008/layout/AccentedPicture"/>
    <dgm:cxn modelId="{A5C4D0D1-B668-4F6B-BCDF-30E6716F3198}" type="presOf" srcId="{B6734201-8F2E-4BD6-BE14-410B396DEBF8}" destId="{62DDBCB9-1FEC-42AA-A507-1F48C762956C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41D6D27C-5DB8-4081-AF9A-16D3362CEBE0}" type="presOf" srcId="{550B775A-BB24-4680-B4BE-FCEBFA72FDBB}" destId="{737782E3-8985-4406-B9D8-B0FD2A724B86}" srcOrd="0" destOrd="0" presId="urn:microsoft.com/office/officeart/2008/layout/AccentedPicture"/>
    <dgm:cxn modelId="{375414AC-2D32-4E05-9688-B03BAD974E1A}" type="presParOf" srcId="{62DDBCB9-1FEC-42AA-A507-1F48C762956C}" destId="{737782E3-8985-4406-B9D8-B0FD2A724B86}" srcOrd="0" destOrd="0" presId="urn:microsoft.com/office/officeart/2008/layout/AccentedPicture"/>
    <dgm:cxn modelId="{B7D27A1A-8D5A-4B70-8109-81084F8E60A3}" type="presParOf" srcId="{62DDBCB9-1FEC-42AA-A507-1F48C762956C}" destId="{20164F43-6CB0-413C-877F-5FFED8A8F33F}" srcOrd="1" destOrd="0" presId="urn:microsoft.com/office/officeart/2008/layout/AccentedPicture"/>
    <dgm:cxn modelId="{8884CE8C-76DB-4243-8979-1201FC04FB4A}" type="presParOf" srcId="{62DDBCB9-1FEC-42AA-A507-1F48C762956C}" destId="{5A58CE4E-887A-4498-BA45-2BBB3A0FFAC5}" srcOrd="2" destOrd="0" presId="urn:microsoft.com/office/officeart/2008/layout/AccentedPicture"/>
    <dgm:cxn modelId="{1716D714-13E0-4277-A44B-0B3F14D67EED}" type="presParOf" srcId="{5A58CE4E-887A-4498-BA45-2BBB3A0FFAC5}" destId="{DED59FC7-14AA-4DDF-812E-899331226B4A}" srcOrd="0" destOrd="0" presId="urn:microsoft.com/office/officeart/2008/layout/AccentedPicture"/>
    <dgm:cxn modelId="{DD34380C-082D-4EF7-BC8F-11539888FDBA}" type="presParOf" srcId="{DED59FC7-14AA-4DDF-812E-899331226B4A}" destId="{960D2E09-6C27-4FC4-81B7-7C3EB3EE58D3}" srcOrd="0" destOrd="0" presId="urn:microsoft.com/office/officeart/2008/layout/AccentedPicture"/>
    <dgm:cxn modelId="{F4FE3FB6-4022-40E9-89BB-F30BD95B8B59}" type="presParOf" srcId="{DED59FC7-14AA-4DDF-812E-899331226B4A}" destId="{D0AE1027-35D3-4109-B067-065F9BD9194F}" srcOrd="1" destOrd="0" presId="urn:microsoft.com/office/officeart/2008/layout/AccentedPicture"/>
    <dgm:cxn modelId="{902E5232-6D8A-414A-9929-E1302607EA2D}" type="presParOf" srcId="{DED59FC7-14AA-4DDF-812E-899331226B4A}" destId="{EADD1F28-C091-4996-9418-772B66C0268B}" srcOrd="2" destOrd="0" presId="urn:microsoft.com/office/officeart/2008/layout/AccentedPicture"/>
    <dgm:cxn modelId="{9B772F82-A8D1-4C2D-8084-ED7E4CA3A4A3}" type="presParOf" srcId="{EADD1F28-C091-4996-9418-772B66C0268B}" destId="{353FB8F7-488E-4803-8A3C-8629D58C3BBB}" srcOrd="0" destOrd="0" presId="urn:microsoft.com/office/officeart/2008/layout/AccentedPicture"/>
    <dgm:cxn modelId="{073B2953-C3FF-4411-AAD9-983C8658260B}" type="presParOf" srcId="{5A58CE4E-887A-4498-BA45-2BBB3A0FFAC5}" destId="{DB8F80DB-CDEA-4F2F-B81F-D02061263287}" srcOrd="1" destOrd="0" presId="urn:microsoft.com/office/officeart/2008/layout/AccentedPicture"/>
    <dgm:cxn modelId="{8EFA24F3-CC36-4CDC-B5B0-D6A4A4ABA0D5}" type="presParOf" srcId="{5A58CE4E-887A-4498-BA45-2BBB3A0FFAC5}" destId="{13159E12-2F05-4B54-AA2F-631AA4D22467}" srcOrd="2" destOrd="0" presId="urn:microsoft.com/office/officeart/2008/layout/AccentedPicture"/>
    <dgm:cxn modelId="{564C1B66-FA70-44D3-AD5F-F50C74297358}" type="presParOf" srcId="{13159E12-2F05-4B54-AA2F-631AA4D22467}" destId="{15093B50-608F-4DA4-A9D9-6B84868C77B8}" srcOrd="0" destOrd="0" presId="urn:microsoft.com/office/officeart/2008/layout/AccentedPicture"/>
    <dgm:cxn modelId="{1E48A339-5654-4157-9BFE-A7A204BE7DCB}" type="presParOf" srcId="{13159E12-2F05-4B54-AA2F-631AA4D22467}" destId="{C6EDE39E-D2FF-4E45-A11E-278AD49B7125}" srcOrd="1" destOrd="0" presId="urn:microsoft.com/office/officeart/2008/layout/AccentedPicture"/>
    <dgm:cxn modelId="{4B5DE04E-450C-48BF-82BC-72927AD56621}" type="presParOf" srcId="{13159E12-2F05-4B54-AA2F-631AA4D22467}" destId="{34D4C6B5-E46A-4B0F-80AC-C137A0068710}" srcOrd="2" destOrd="0" presId="urn:microsoft.com/office/officeart/2008/layout/AccentedPicture"/>
    <dgm:cxn modelId="{3B34A6CC-EA35-4F22-9FDB-9F0E01BD2594}" type="presParOf" srcId="{34D4C6B5-E46A-4B0F-80AC-C137A0068710}" destId="{9C4C6F9C-94B9-4D2E-B86F-BE78B15B3447}" srcOrd="0" destOrd="0" presId="urn:microsoft.com/office/officeart/2008/layout/AccentedPicture"/>
    <dgm:cxn modelId="{8B014686-E78B-4ED4-B52C-A8CB6A933FA4}" type="presParOf" srcId="{62DDBCB9-1FEC-42AA-A507-1F48C762956C}" destId="{BB8937EC-C01A-4068-BC6F-E84E26D84F6D}" srcOrd="3" destOrd="0" presId="urn:microsoft.com/office/officeart/2008/layout/AccentedPicture"/>
    <dgm:cxn modelId="{97D279E6-B9BC-4E8E-B37E-8DFCD18F59F5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472D-5961-4A64-A0E4-6E0417F32943}">
      <dsp:nvSpPr>
        <dsp:cNvPr id="0" name=""/>
        <dsp:cNvSpPr/>
      </dsp:nvSpPr>
      <dsp:spPr>
        <a:xfrm>
          <a:off x="3165650" y="2212390"/>
          <a:ext cx="2812044" cy="2432532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631645" y="2615495"/>
        <a:ext cx="1880054" cy="1626322"/>
      </dsp:txXfrm>
    </dsp:sp>
    <dsp:sp modelId="{AFEF50F9-A02F-4028-A2F0-6313D6B03E28}">
      <dsp:nvSpPr>
        <dsp:cNvPr id="0" name=""/>
        <dsp:cNvSpPr/>
      </dsp:nvSpPr>
      <dsp:spPr>
        <a:xfrm>
          <a:off x="4926530" y="104858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88D4-F9EB-4886-B7F9-FD3E84D1FAA8}">
      <dsp:nvSpPr>
        <dsp:cNvPr id="0" name=""/>
        <dsp:cNvSpPr/>
      </dsp:nvSpPr>
      <dsp:spPr>
        <a:xfrm>
          <a:off x="3424680" y="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806577" y="330385"/>
        <a:ext cx="1540656" cy="1332850"/>
      </dsp:txXfrm>
    </dsp:sp>
    <dsp:sp modelId="{1F607328-A3E9-481B-91B3-15D9FA71D414}">
      <dsp:nvSpPr>
        <dsp:cNvPr id="0" name=""/>
        <dsp:cNvSpPr/>
      </dsp:nvSpPr>
      <dsp:spPr>
        <a:xfrm>
          <a:off x="6164772" y="2757601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2BFAF-BD22-49C0-A157-00DF3851167B}">
      <dsp:nvSpPr>
        <dsp:cNvPr id="0" name=""/>
        <dsp:cNvSpPr/>
      </dsp:nvSpPr>
      <dsp:spPr>
        <a:xfrm>
          <a:off x="5538129" y="122621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1556595"/>
        <a:ext cx="1540656" cy="1332850"/>
      </dsp:txXfrm>
    </dsp:sp>
    <dsp:sp modelId="{4848AAE8-0034-4652-BAE0-A57365848445}">
      <dsp:nvSpPr>
        <dsp:cNvPr id="0" name=""/>
        <dsp:cNvSpPr/>
      </dsp:nvSpPr>
      <dsp:spPr>
        <a:xfrm>
          <a:off x="5304609" y="4686757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B3316-A2B1-46E4-94B2-D93D21CFF84D}">
      <dsp:nvSpPr>
        <dsp:cNvPr id="0" name=""/>
        <dsp:cNvSpPr/>
      </dsp:nvSpPr>
      <dsp:spPr>
        <a:xfrm>
          <a:off x="5538129" y="3636797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3967182"/>
        <a:ext cx="1540656" cy="1332850"/>
      </dsp:txXfrm>
    </dsp:sp>
    <dsp:sp modelId="{98F46FFA-3C56-4430-A417-28FA7B271E5E}">
      <dsp:nvSpPr>
        <dsp:cNvPr id="0" name=""/>
        <dsp:cNvSpPr/>
      </dsp:nvSpPr>
      <dsp:spPr>
        <a:xfrm>
          <a:off x="3170883" y="4887010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8C68F-520A-4F2F-A9FE-A44D7FFE0E45}">
      <dsp:nvSpPr>
        <dsp:cNvPr id="0" name=""/>
        <dsp:cNvSpPr/>
      </dsp:nvSpPr>
      <dsp:spPr>
        <a:xfrm>
          <a:off x="3059828" y="4864379"/>
          <a:ext cx="3034155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502533" y="5155263"/>
        <a:ext cx="2148745" cy="1411852"/>
      </dsp:txXfrm>
    </dsp:sp>
    <dsp:sp modelId="{FB8C65F9-B48D-47EB-8E65-87D970844E5B}">
      <dsp:nvSpPr>
        <dsp:cNvPr id="0" name=""/>
        <dsp:cNvSpPr/>
      </dsp:nvSpPr>
      <dsp:spPr>
        <a:xfrm>
          <a:off x="1912364" y="317868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A4325-98D8-4110-9298-57DD6F18B3B2}">
      <dsp:nvSpPr>
        <dsp:cNvPr id="0" name=""/>
        <dsp:cNvSpPr/>
      </dsp:nvSpPr>
      <dsp:spPr>
        <a:xfrm>
          <a:off x="1301419" y="363816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3968553"/>
        <a:ext cx="1540656" cy="1332850"/>
      </dsp:txXfrm>
    </dsp:sp>
    <dsp:sp modelId="{CE316B2F-744E-4D59-831C-85E0BFFD7975}">
      <dsp:nvSpPr>
        <dsp:cNvPr id="0" name=""/>
        <dsp:cNvSpPr/>
      </dsp:nvSpPr>
      <dsp:spPr>
        <a:xfrm>
          <a:off x="1301419" y="1223467"/>
          <a:ext cx="2304450" cy="1993620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1553852"/>
        <a:ext cx="1540656" cy="133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48181" y="0"/>
          <a:ext cx="4804276" cy="674136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444707" y="17910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444707" y="17910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25191" y="3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79725" y="3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37"/>
        <a:ext cx="3216093" cy="1654533"/>
      </dsp:txXfrm>
    </dsp:sp>
    <dsp:sp modelId="{C6EDE39E-D2FF-4E45-A11E-278AD49B7125}">
      <dsp:nvSpPr>
        <dsp:cNvPr id="0" name=""/>
        <dsp:cNvSpPr/>
      </dsp:nvSpPr>
      <dsp:spPr>
        <a:xfrm>
          <a:off x="4125191" y="195268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79725" y="195268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1952687"/>
        <a:ext cx="3216093" cy="1654533"/>
      </dsp:txXfrm>
    </dsp:sp>
    <dsp:sp modelId="{404E9651-6DA9-44D8-AA6A-37E7C8A8B66E}">
      <dsp:nvSpPr>
        <dsp:cNvPr id="0" name=""/>
        <dsp:cNvSpPr/>
      </dsp:nvSpPr>
      <dsp:spPr>
        <a:xfrm>
          <a:off x="4125191" y="39050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5779725" y="39050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Sea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905037"/>
        <a:ext cx="3216093" cy="1654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323519" y="1068859"/>
          <a:ext cx="4804276" cy="431147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87322" y="27885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87322" y="27885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372160" y="2760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6026694" y="2760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76092"/>
        <a:ext cx="2722153" cy="1654533"/>
      </dsp:txXfrm>
    </dsp:sp>
    <dsp:sp modelId="{C6EDE39E-D2FF-4E45-A11E-278AD49B7125}">
      <dsp:nvSpPr>
        <dsp:cNvPr id="0" name=""/>
        <dsp:cNvSpPr/>
      </dsp:nvSpPr>
      <dsp:spPr>
        <a:xfrm>
          <a:off x="4372160" y="222844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6026694" y="222844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228442"/>
        <a:ext cx="2722153" cy="1654533"/>
      </dsp:txXfrm>
    </dsp:sp>
    <dsp:sp modelId="{404E9651-6DA9-44D8-AA6A-37E7C8A8B66E}">
      <dsp:nvSpPr>
        <dsp:cNvPr id="0" name=""/>
        <dsp:cNvSpPr/>
      </dsp:nvSpPr>
      <dsp:spPr>
        <a:xfrm>
          <a:off x="4372160" y="41807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6026694" y="41807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Tree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4180792"/>
        <a:ext cx="2722153" cy="16545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66704" y="459929"/>
          <a:ext cx="4804276" cy="612790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358875" y="2665975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358875" y="2665975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43713" y="15353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98247" y="15353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153534"/>
        <a:ext cx="3179047" cy="1654533"/>
      </dsp:txXfrm>
    </dsp:sp>
    <dsp:sp modelId="{C6EDE39E-D2FF-4E45-A11E-278AD49B7125}">
      <dsp:nvSpPr>
        <dsp:cNvPr id="0" name=""/>
        <dsp:cNvSpPr/>
      </dsp:nvSpPr>
      <dsp:spPr>
        <a:xfrm>
          <a:off x="4143713" y="210588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98247" y="210588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2105884"/>
        <a:ext cx="3179047" cy="1654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google.com.au/url?sa=i&amp;rct=j&amp;q=central+australian+desert&amp;source=images&amp;cd=&amp;cad=rja&amp;uact=8&amp;docid=-DKApryQz8kKzM&amp;tbnid=4xdGWQkfOlqXCM:&amp;ved=0CAUQjRw&amp;url=http://www.aboriginalartstore.com.au/aboriginal-art-culture/aboriginal-art-regions/aboriginal-art-regions-of-central-australia/&amp;ei=Gi-NU8bEM4PvkQWdkYD4DQ&amp;bvm=bv.68191837,d.dGI&amp;psig=AFQjCNEg3sO2bb5o7wfe8oIruwg-1ZCl0A&amp;ust=140184796126783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hyperlink" Target="http://www.google.com.au/url?sa=i&amp;rct=j&amp;q=central+australian+desert&amp;source=images&amp;cd=&amp;cad=rja&amp;uact=8&amp;docid=fxhcyJH7b9fc_M&amp;tbnid=EhNwE2vYvr62ZM:&amp;ved=0CAUQjRw&amp;url=http://anz.theoildrum.com/node/3583&amp;ei=Ki-NU9tyxaiSBbjNgJgJ&amp;bvm=bv.68191837,d.dGI&amp;psig=AFQjCNEg3sO2bb5o7wfe8oIruwg-1ZCl0A&amp;ust=140184796126783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m.au/url?sa=i&amp;rct=j&amp;q=arnhem+land&amp;source=images&amp;cd=&amp;cad=rja&amp;uact=8&amp;docid=mcObCRhh_t_ldM&amp;tbnid=q5_lOu9Xg9wjLM:&amp;ved=0CAUQjRw&amp;url=http://www.travelnt.com/en/kakadu-and-surrounds/things-to-do/guided-tours/outback.aspx&amp;ei=Ui-NU8GANcnikAWroYGYBg&amp;bvm=bv.68191837,d.dGI&amp;psig=AFQjCNFdPqnOaY9QwH3ZNzZTURMFFsmTGA&amp;ust=140184800317435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9PSN7pV5g2JuAM&amp;tbnid=mY3KRo9rLZPwMM:&amp;ved=0CAUQjRw&amp;url=http://www.illicitsnowboarding.com/2013/06/say-what-you-see-can-you-name-25-ski.html&amp;ei=z7CFU7iuDcKulAX6yYBI&amp;psig=AFQjCNHrhyYEGeDVMrMxDt9oFvlLv0imtA&amp;ust=140135684183016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6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boriginalartstore.com.au/media/5774/aboriginal_art_regions_photo.CACHE-600x345-nowatermark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4" y="188640"/>
            <a:ext cx="39052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escalade.com.au/media/sand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35" y="2276872"/>
            <a:ext cx="512091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travelnt.com/~/media/Images/TourismNT/Kakadu%20and%20Arnhem%20Land/arnhem_land_escarpment_kakadu_np_kak_arn_u_1044382_540x304.ashx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60648"/>
            <a:ext cx="600453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oogle.com.au/url?sa=i&amp;source=images&amp;cd=&amp;docid=QcobuzQKUEQ_PM&amp;tbnid=VBUcBcGpRyHPmM:&amp;ved=0CAUQjBw4CA&amp;url=http%3A%2F%2Fwww.nma.gov.au%2F__data%2Fassets%2Fimage%2F0003%2F293223%2FMap_Arnhem_Land_w480.jpg&amp;ei=UC-NU8OyBcaHkQXcm4GgBQ&amp;psig=AFQjCNE1pPbAca6w1j3RTd-HBEt2jpEr2A&amp;ust=14018480161470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40968"/>
            <a:ext cx="457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7091"/>
            <a:ext cx="7524328" cy="561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44624"/>
            <a:ext cx="66477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26% of Indigenous Australians live in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semi-remote and remote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areas.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38976" y="4293096"/>
            <a:ext cx="2617400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26845" y="450912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43608" y="4854154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3928" y="3789040"/>
            <a:ext cx="93610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55108" y="4194790"/>
            <a:ext cx="97673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6895" y="339471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683568" y="1484784"/>
            <a:ext cx="7884367" cy="524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8099386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-1" y="1124744"/>
            <a:ext cx="692460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472184"/>
            <a:ext cx="209702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Add a title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47664" y="1484784"/>
            <a:ext cx="48965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Shade in the areas along the coast with high population density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052736"/>
            <a:ext cx="9180512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Changing Population Distribution in Australia</a:t>
            </a:r>
            <a:endParaRPr lang="en-US" sz="6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652120" y="3861048"/>
            <a:ext cx="2448272" cy="1944216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ight Arrow 2"/>
          <p:cNvSpPr/>
          <p:nvPr/>
        </p:nvSpPr>
        <p:spPr>
          <a:xfrm rot="20775344">
            <a:off x="705498" y="5420607"/>
            <a:ext cx="5040560" cy="792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Why do so many people live here?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8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 rot="20336559">
            <a:off x="290754" y="6351377"/>
            <a:ext cx="274653" cy="218164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76652" y="627579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High density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145466" y="5373216"/>
            <a:ext cx="2520280" cy="1368152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3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517232"/>
            <a:ext cx="2520280" cy="122413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157192"/>
            <a:ext cx="2520280" cy="158417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 rot="20336559">
            <a:off x="1233727" y="1821545"/>
            <a:ext cx="4397606" cy="289707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 rot="20336559">
            <a:off x="288065" y="5283531"/>
            <a:ext cx="227346" cy="19440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690450" y="522725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Sparse density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64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483" y="4797152"/>
            <a:ext cx="29979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Draw the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pie charts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2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04048" y="692696"/>
            <a:ext cx="42119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Write a brief comparison &amp;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explanation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2187" b="7334"/>
          <a:stretch/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41255"/>
            <a:ext cx="162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Copy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0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681840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30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30168177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60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0961282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72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512" y="2924944"/>
            <a:ext cx="8424936" cy="324036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Population density </a:t>
            </a:r>
            <a:r>
              <a:rPr lang="en-GB" sz="3600" dirty="0"/>
              <a:t>is the average number of people per square kilometre. It is a way of measuring population distribution and shows whether an area is sparsely or densely populated.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0026"/>
            <a:ext cx="7344816" cy="453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4.bp.blogspot.com/-UOFJdVmorKc/UccAdvM8ytI/AAAAAAAAHK4/NLOvQQvoxvI/s640/Say-what-you-see-tit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1656"/>
            <a:ext cx="5228058" cy="22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1/16/Australia_location_map_recolore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t="3948" r="11125"/>
          <a:stretch/>
        </p:blipFill>
        <p:spPr bwMode="auto">
          <a:xfrm>
            <a:off x="1259632" y="715503"/>
            <a:ext cx="6476246" cy="59231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4086" y="6965"/>
            <a:ext cx="73673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Overseas Migration 2010-11</a:t>
            </a:r>
            <a:endParaRPr lang="en-US" sz="4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0152" y="422108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50,200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2121" y="5157192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45,700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2670" y="278092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31,3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31308" y="1844824"/>
            <a:ext cx="732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630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8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458" y="188640"/>
            <a:ext cx="8820472" cy="6468377"/>
            <a:chOff x="1216760" y="715503"/>
            <a:chExt cx="6519118" cy="5941514"/>
          </a:xfrm>
        </p:grpSpPr>
        <p:pic>
          <p:nvPicPr>
            <p:cNvPr id="2" name="Picture 2" descr="http://upload.wikimedia.org/wikipedia/commons/1/16/Australia_location_map_recolor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0" t="3948" r="11125"/>
            <a:stretch/>
          </p:blipFill>
          <p:spPr bwMode="auto">
            <a:xfrm>
              <a:off x="1259632" y="715503"/>
              <a:ext cx="6476246" cy="592311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636912"/>
              <a:ext cx="1586359" cy="157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411" y="1916832"/>
              <a:ext cx="1090687" cy="108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097" y="2391067"/>
              <a:ext cx="1224136" cy="121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526" y="3577691"/>
              <a:ext cx="1031920" cy="102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776" y="4086489"/>
              <a:ext cx="896457" cy="88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56" y="5157192"/>
              <a:ext cx="464409" cy="460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947" y="6165304"/>
              <a:ext cx="248385" cy="24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216760" y="4902691"/>
              <a:ext cx="4787016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570,000</a:t>
              </a:r>
            </a:p>
            <a:p>
              <a:pPr algn="ctr"/>
              <a:r>
                <a:rPr lang="en-US" sz="5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New Zealanders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1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uwgb.edu/dutchs/Graphics-Geol/STRUCTUR/MANUAL/FIG131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640"/>
            <a:ext cx="6452716" cy="645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547664" y="134076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04048" y="1340768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84068" y="2060848"/>
            <a:ext cx="10441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47664" y="1700808"/>
            <a:ext cx="13681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47664" y="5301208"/>
            <a:ext cx="26642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88296" y="5661248"/>
            <a:ext cx="7116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528" y="6067286"/>
            <a:ext cx="5040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3528" y="5661248"/>
            <a:ext cx="792088" cy="110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231740" y="608287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76274"/>
            <a:ext cx="9144000" cy="419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796136" y="2996952"/>
            <a:ext cx="3096344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1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js.wpro.who.int/ojs/index.php/wpsar/article/viewFile/161/166/18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9043" r="12913"/>
          <a:stretch/>
        </p:blipFill>
        <p:spPr bwMode="auto">
          <a:xfrm>
            <a:off x="137746" y="368710"/>
            <a:ext cx="4247536" cy="37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3.bp.blogspot.com/--7sOxPB8VMk/UcGU2Mz9kEI/AAAAAAAAG_o/yaDcmiu0Yks/20070304-008-wollomombiAndChandlerFalls-sml_thumb%25255B2%25255D.jpg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15427"/>
            <a:ext cx="4742524" cy="35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sources0.news.com.au/images/2009/02/28/1111120/774072-tickled-pink-by-lake-eyre-fl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7317"/>
            <a:ext cx="47148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oogle.com.au/url?sa=i&amp;source=images&amp;cd=&amp;docid=li_6I2uqThtIvM&amp;tbnid=X9L5EfXY0X6DZM&amp;ved=0CAUQjBw&amp;url=http%3A%2F%2Fresources3.news.com.au%2Fimages%2F2012%2F12%2F14%2F1226536%2F915099-lake-eyre.jpg&amp;ei=6i6NU6uSKIm9kQXy34C4Dg&amp;psig=AFQjCNFC8_63pRgQrCM2yYyKIsm9Hsiq3w&amp;ust=14018479147087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492896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242</Words>
  <Application>Microsoft Office PowerPoint</Application>
  <PresentationFormat>On-screen Show (4:3)</PresentationFormat>
  <Paragraphs>42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DONAVON Rebecca</cp:lastModifiedBy>
  <cp:revision>50</cp:revision>
  <dcterms:created xsi:type="dcterms:W3CDTF">2013-05-01T08:16:30Z</dcterms:created>
  <dcterms:modified xsi:type="dcterms:W3CDTF">2015-11-18T01:12:18Z</dcterms:modified>
</cp:coreProperties>
</file>